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7" r:id="rId3"/>
    <p:sldId id="256" r:id="rId4"/>
    <p:sldId id="258" r:id="rId5"/>
    <p:sldId id="259" r:id="rId6"/>
    <p:sldId id="260" r:id="rId7"/>
    <p:sldId id="263" r:id="rId8"/>
    <p:sldId id="261" r:id="rId9"/>
    <p:sldId id="269" r:id="rId10"/>
    <p:sldId id="270" r:id="rId11"/>
    <p:sldId id="265" r:id="rId12"/>
    <p:sldId id="264" r:id="rId13"/>
    <p:sldId id="266" r:id="rId14"/>
    <p:sldId id="268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36" y="-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C4B8A5A-9674-4D85-B536-E61FA48E9FE4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D4D19AE-C209-42AD-9B60-36DAE32F6E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.ebayimg.com/t/RPPC-NATIVE-AMERICAN-CROW-INDIAN-BABE-PAPOOSE-IN-BACKPACK-MT-MONTANA-/00/s/MTYwMFgxMTI0/$(KGrHqV,!nkE8VSKi6H(BPMFRRZtYQ~~60_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-4695"/>
            <a:ext cx="4724400" cy="671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400" y="2209800"/>
            <a:ext cx="132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Papoose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309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ts3.mm.bing.net/th?id=H.4741537732823502&amp;w=157&amp;h=176&amp;c=7&amp;rs=1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57200"/>
            <a:ext cx="53340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6172200"/>
            <a:ext cx="541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5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s4.mm.bing.net/th?id=H.4892175098120839&amp;w=230&amp;h=166&amp;c=7&amp;rs=1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7412512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33600" y="5867400"/>
            <a:ext cx="5490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High on a rocky ledge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386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12" y="863133"/>
            <a:ext cx="8359588" cy="48863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600" y="6248400"/>
            <a:ext cx="4309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I’ll build a wigwam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670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ages.fineartamerica.com/images-medium-large/rocky-ledge-extrospection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6324600"/>
            <a:ext cx="834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Close by the water’s edge, silent and still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5241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arm4.staticflickr.com/3305/3234013697_4371cba44d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6096000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5000" y="5562600"/>
            <a:ext cx="5798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Blue lake and rocky shore</a:t>
            </a:r>
          </a:p>
          <a:p>
            <a:pPr algn="ctr"/>
            <a:r>
              <a:rPr lang="en-US" sz="2400" dirty="0" smtClean="0"/>
              <a:t>I will return once more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702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76200"/>
            <a:ext cx="3857625" cy="6172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0800" y="6400800"/>
            <a:ext cx="3963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Hi-</a:t>
            </a:r>
            <a:r>
              <a:rPr lang="en-US" sz="2400" dirty="0" err="1" smtClean="0"/>
              <a:t>ya</a:t>
            </a:r>
            <a:r>
              <a:rPr lang="en-US" sz="2400" dirty="0" smtClean="0"/>
              <a:t>-</a:t>
            </a:r>
            <a:r>
              <a:rPr lang="en-US" sz="2400" dirty="0" err="1" smtClean="0"/>
              <a:t>ya</a:t>
            </a:r>
            <a:r>
              <a:rPr lang="en-US" sz="2400" dirty="0" smtClean="0"/>
              <a:t>-hi-</a:t>
            </a:r>
            <a:r>
              <a:rPr lang="en-US" sz="2400" dirty="0" err="1" smtClean="0"/>
              <a:t>ya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869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tatic2.demotix.com/sites/default/files/imagecache/a_scale_large/2700-5/photos/1379817538-redhawk-native-american-pow-wow-in-yorktown-heights--new-york_27524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07950"/>
            <a:ext cx="7562850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02659" y="5867399"/>
            <a:ext cx="6441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Hi-</a:t>
            </a:r>
            <a:r>
              <a:rPr lang="en-US" sz="2400" dirty="0" err="1" smtClean="0"/>
              <a:t>ya</a:t>
            </a:r>
            <a:r>
              <a:rPr lang="en-US" sz="2400" dirty="0" smtClean="0"/>
              <a:t>-</a:t>
            </a:r>
            <a:r>
              <a:rPr lang="en-US" sz="2400" dirty="0" err="1" smtClean="0"/>
              <a:t>ya</a:t>
            </a:r>
            <a:r>
              <a:rPr lang="en-US" sz="2400" dirty="0" smtClean="0"/>
              <a:t>-hi-</a:t>
            </a:r>
            <a:r>
              <a:rPr lang="en-US" sz="2400" dirty="0" err="1" smtClean="0"/>
              <a:t>ya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12705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s1.mm.bing.net/th?id=H.4905021341370658&amp;pid=1.9&amp;m=&amp;w=300&amp;h=30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57200"/>
            <a:ext cx="38100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19400" y="6248400"/>
            <a:ext cx="4015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Hi-</a:t>
            </a:r>
            <a:r>
              <a:rPr lang="en-US" sz="2400" dirty="0" err="1" smtClean="0"/>
              <a:t>ya</a:t>
            </a:r>
            <a:r>
              <a:rPr lang="en-US" sz="2400" dirty="0" smtClean="0"/>
              <a:t>-</a:t>
            </a:r>
            <a:r>
              <a:rPr lang="en-US" sz="2400" dirty="0" err="1" smtClean="0"/>
              <a:t>ya</a:t>
            </a:r>
            <a:r>
              <a:rPr lang="en-US" sz="2400" dirty="0" smtClean="0"/>
              <a:t>-hi-</a:t>
            </a:r>
            <a:r>
              <a:rPr lang="en-US" sz="2400" dirty="0" err="1" smtClean="0"/>
              <a:t>ya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155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ts3.mm.bing.net/th?id=H.4741537732823502&amp;w=157&amp;h=176&amp;c=7&amp;rs=1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57200"/>
            <a:ext cx="53340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6172200"/>
            <a:ext cx="541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0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of the Silver Birch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75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Land of the Silver Birch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Native American Song</a:t>
            </a:r>
            <a:endParaRPr lang="en-US" dirty="0"/>
          </a:p>
        </p:txBody>
      </p:sp>
      <p:pic>
        <p:nvPicPr>
          <p:cNvPr id="1027" name="Picture 3" descr="C:\Users\Merritt\AppData\Local\Microsoft\Windows\Temporary Internet Files\Content.IE5\FLYZL0QR\MP9004069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34440"/>
            <a:ext cx="5486400" cy="43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32526" y="6172200"/>
            <a:ext cx="5386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Land of the Silver Birch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6832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arm2.staticflickr.com/1265/4677609236_c72157fb70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762000"/>
            <a:ext cx="6096000" cy="472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19400" y="6019800"/>
            <a:ext cx="3801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Home of the beaver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6130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s1.mm.bing.net/th?id=H.4912735110171564&amp;pid=1.9&amp;m=&amp;w=300&amp;h=30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062" y="762000"/>
            <a:ext cx="6711538" cy="475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6096000"/>
            <a:ext cx="8189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Where still the mighty moose wanders at will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02335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arm4.staticflickr.com/3305/3234013697_4371cba44d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6096000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5000" y="5562600"/>
            <a:ext cx="5798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Blue lake and rocky shore</a:t>
            </a:r>
          </a:p>
          <a:p>
            <a:pPr algn="ctr"/>
            <a:r>
              <a:rPr lang="en-US" sz="2400" dirty="0" smtClean="0"/>
              <a:t>I will return once more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5849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76200"/>
            <a:ext cx="3857625" cy="6172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0800" y="6400800"/>
            <a:ext cx="3963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Hi-</a:t>
            </a:r>
            <a:r>
              <a:rPr lang="en-US" sz="2400" dirty="0" err="1" smtClean="0"/>
              <a:t>ya</a:t>
            </a:r>
            <a:r>
              <a:rPr lang="en-US" sz="2400" dirty="0" smtClean="0"/>
              <a:t>-</a:t>
            </a:r>
            <a:r>
              <a:rPr lang="en-US" sz="2400" dirty="0" err="1" smtClean="0"/>
              <a:t>ya</a:t>
            </a:r>
            <a:r>
              <a:rPr lang="en-US" sz="2400" dirty="0" smtClean="0"/>
              <a:t>-hi-</a:t>
            </a:r>
            <a:r>
              <a:rPr lang="en-US" sz="2400" dirty="0" err="1" smtClean="0"/>
              <a:t>ya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317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tatic2.demotix.com/sites/default/files/imagecache/a_scale_large/2700-5/photos/1379817538-redhawk-native-american-pow-wow-in-yorktown-heights--new-york_27524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07950"/>
            <a:ext cx="7562850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02659" y="5867399"/>
            <a:ext cx="6441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Hi-</a:t>
            </a:r>
            <a:r>
              <a:rPr lang="en-US" sz="2400" dirty="0" err="1" smtClean="0"/>
              <a:t>ya</a:t>
            </a:r>
            <a:r>
              <a:rPr lang="en-US" sz="2400" dirty="0" smtClean="0"/>
              <a:t>-</a:t>
            </a:r>
            <a:r>
              <a:rPr lang="en-US" sz="2400" dirty="0" err="1" smtClean="0"/>
              <a:t>ya</a:t>
            </a:r>
            <a:r>
              <a:rPr lang="en-US" sz="2400" dirty="0" smtClean="0"/>
              <a:t>-hi-</a:t>
            </a:r>
            <a:r>
              <a:rPr lang="en-US" sz="2400" dirty="0" err="1" smtClean="0"/>
              <a:t>ya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8162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s1.mm.bing.net/th?id=H.4905021341370658&amp;pid=1.9&amp;m=&amp;w=300&amp;h=30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57200"/>
            <a:ext cx="38100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19400" y="6248400"/>
            <a:ext cx="4015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Hi-</a:t>
            </a:r>
            <a:r>
              <a:rPr lang="en-US" sz="2400" dirty="0" err="1" smtClean="0"/>
              <a:t>ya</a:t>
            </a:r>
            <a:r>
              <a:rPr lang="en-US" sz="2400" dirty="0" smtClean="0"/>
              <a:t>-</a:t>
            </a:r>
            <a:r>
              <a:rPr lang="en-US" sz="2400" dirty="0" err="1" smtClean="0"/>
              <a:t>ya</a:t>
            </a:r>
            <a:r>
              <a:rPr lang="en-US" sz="2400" dirty="0" smtClean="0"/>
              <a:t>-hi-</a:t>
            </a:r>
            <a:r>
              <a:rPr lang="en-US" sz="2400" dirty="0" err="1" smtClean="0"/>
              <a:t>ya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377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53</TotalTime>
  <Words>80</Words>
  <Application>Microsoft Office PowerPoint</Application>
  <PresentationFormat>On-screen Show (4:3)</PresentationFormat>
  <Paragraphs>22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Hardcover</vt:lpstr>
      <vt:lpstr>PowerPoint Presentation</vt:lpstr>
      <vt:lpstr>Land of the Silver Birch</vt:lpstr>
      <vt:lpstr>Land of the Silver Birch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 of the Silver Birch</dc:title>
  <dc:creator>Merritt</dc:creator>
  <cp:lastModifiedBy>Merritt</cp:lastModifiedBy>
  <cp:revision>5</cp:revision>
  <dcterms:created xsi:type="dcterms:W3CDTF">2013-11-13T01:37:30Z</dcterms:created>
  <dcterms:modified xsi:type="dcterms:W3CDTF">2013-11-13T02:31:27Z</dcterms:modified>
</cp:coreProperties>
</file>